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2" r:id="rId4"/>
    <p:sldId id="258" r:id="rId5"/>
    <p:sldId id="259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soznanie9\разобрать\чисто\Отдел ПСИХОЛОГИЧЕСКИЙ\а Лобкаева А.А\Мастер класс по пескотерапии\esfbsbuf atoyjt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76672"/>
            <a:ext cx="7704856" cy="2664296"/>
          </a:xfrm>
          <a:noFill/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Franklin Gothic Heavy" pitchFamily="34" charset="0"/>
              </a:rPr>
              <a:t> </a:t>
            </a:r>
            <a:r>
              <a:rPr lang="ru-RU" sz="4300" dirty="0" smtClean="0">
                <a:solidFill>
                  <a:srgbClr val="C00000"/>
                </a:solidFill>
                <a:latin typeface="Franklin Gothic Heavy" pitchFamily="34" charset="0"/>
              </a:rPr>
              <a:t>Мастер-класс </a:t>
            </a:r>
            <a:r>
              <a:rPr lang="ru-RU" sz="4300" dirty="0" smtClean="0">
                <a:solidFill>
                  <a:srgbClr val="C00000"/>
                </a:solidFill>
                <a:latin typeface="Franklin Gothic Heavy" pitchFamily="34" charset="0"/>
              </a:rPr>
              <a:t>по песочной терапии 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</a:rPr>
              <a:t>педагог-психолог </a:t>
            </a:r>
            <a:endParaRPr lang="ru-RU" dirty="0" smtClean="0">
              <a:solidFill>
                <a:schemeClr val="tx1"/>
              </a:solidFill>
            </a:endParaRPr>
          </a:p>
          <a:p>
            <a:pPr algn="r"/>
            <a:r>
              <a:rPr lang="ru-RU" dirty="0" smtClean="0">
                <a:solidFill>
                  <a:schemeClr val="tx1"/>
                </a:solidFill>
              </a:rPr>
              <a:t>Центра ПМСС № 5 «Сознание»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</a:rPr>
              <a:t>Лобкаева А.А.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2492896"/>
            <a:ext cx="8072494" cy="49526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 algn="just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91880" y="764704"/>
            <a:ext cx="51457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i="1" dirty="0" smtClean="0"/>
              <a:t>Юнг утверждал, что процесс </a:t>
            </a:r>
          </a:p>
          <a:p>
            <a:pPr algn="r"/>
            <a:r>
              <a:rPr lang="ru-RU" i="1" dirty="0" smtClean="0"/>
              <a:t>“игры в песок” высвобождает заблокированную энергию и </a:t>
            </a:r>
          </a:p>
          <a:p>
            <a:pPr algn="r"/>
            <a:r>
              <a:rPr lang="ru-RU" i="1" dirty="0" smtClean="0"/>
              <a:t>“активизирует возможности </a:t>
            </a:r>
          </a:p>
          <a:p>
            <a:pPr algn="r"/>
            <a:r>
              <a:rPr lang="ru-RU" i="1" dirty="0" err="1" smtClean="0"/>
              <a:t>самоисцеления</a:t>
            </a:r>
            <a:r>
              <a:rPr lang="ru-RU" i="1" dirty="0" smtClean="0"/>
              <a:t>, заложенные в </a:t>
            </a:r>
          </a:p>
          <a:p>
            <a:pPr algn="r"/>
            <a:r>
              <a:rPr lang="ru-RU" i="1" dirty="0" smtClean="0"/>
              <a:t>человеческой психике”.</a:t>
            </a:r>
            <a:endParaRPr lang="ru-RU" dirty="0"/>
          </a:p>
        </p:txBody>
      </p:sp>
      <p:pic>
        <p:nvPicPr>
          <p:cNvPr id="5" name="Рисунок 4" descr="pesok-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476672"/>
            <a:ext cx="3384376" cy="2250610"/>
          </a:xfrm>
          <a:prstGeom prst="rect">
            <a:avLst/>
          </a:prstGeom>
        </p:spPr>
      </p:pic>
      <p:sp>
        <p:nvSpPr>
          <p:cNvPr id="8" name="Содержимое 12"/>
          <p:cNvSpPr txBox="1">
            <a:spLocks/>
          </p:cNvSpPr>
          <p:nvPr/>
        </p:nvSpPr>
        <p:spPr>
          <a:xfrm>
            <a:off x="251520" y="3356992"/>
            <a:ext cx="8424936" cy="28803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Песок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это натуральный материал, он не только наполняет природной энергией, но и успешно забирает в себя негативную энергию, более того, трансформирует агрессию в положительные заряды. Песок очень податливый и демократичный инструмент творчества, он позволяет работать с собой каждому и объекты из него можно легко изменять в любой момент без особого сожаления. Так как песок состоит из мельчайших песчинок - в процессе взаимодействия с ним активизируются чувствительные точки на кончиках пальцев и нервные окончания на ладони, что положительным образом сказывается на работе всех внутренних систем человеческого организма.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Воздействие песочной терапии.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Коррекционно</a:t>
            </a:r>
            <a:r>
              <a:rPr lang="ru-RU" b="1" i="1" dirty="0" smtClean="0"/>
              <a:t>-</a:t>
            </a:r>
            <a:r>
              <a:rPr lang="ru-RU" b="1" dirty="0" smtClean="0"/>
              <a:t>развивающие. </a:t>
            </a:r>
          </a:p>
          <a:p>
            <a:pPr marL="457200" indent="-457200">
              <a:buAutoNum type="arabicPeriod"/>
            </a:pPr>
            <a:r>
              <a:rPr lang="ru-RU" dirty="0" smtClean="0"/>
              <a:t>Разрядка агрессивных импульсов, тревоги, напряжения.</a:t>
            </a:r>
          </a:p>
          <a:p>
            <a:pPr marL="457200" indent="-457200">
              <a:buAutoNum type="arabicPeriod"/>
            </a:pPr>
            <a:r>
              <a:rPr lang="ru-RU" dirty="0" smtClean="0"/>
              <a:t>Поднятие настроения, эмоционального состояния.</a:t>
            </a:r>
          </a:p>
          <a:p>
            <a:pPr marL="457200" indent="-457200">
              <a:buFont typeface="Wingdings"/>
              <a:buAutoNum type="arabicPeriod"/>
            </a:pPr>
            <a:r>
              <a:rPr lang="ru-RU" dirty="0" smtClean="0"/>
              <a:t>Совершенствование артикуляции, мелкой моторики рук и тактильных ощущений.</a:t>
            </a:r>
          </a:p>
          <a:p>
            <a:pPr marL="457200" indent="-457200">
              <a:buAutoNum type="arabicPeriod"/>
            </a:pPr>
            <a:endParaRPr lang="ru-RU" dirty="0" smtClean="0"/>
          </a:p>
          <a:p>
            <a:pPr>
              <a:buNone/>
            </a:pPr>
            <a:r>
              <a:rPr lang="ru-RU" b="1" dirty="0" smtClean="0"/>
              <a:t>Воспитывающие.</a:t>
            </a:r>
          </a:p>
          <a:p>
            <a:pPr marL="457200" indent="-457200">
              <a:buAutoNum type="arabicPeriod"/>
            </a:pPr>
            <a:r>
              <a:rPr lang="ru-RU" dirty="0" smtClean="0"/>
              <a:t>Воспитание чувства взаимопомощи, поддержки. </a:t>
            </a:r>
          </a:p>
          <a:p>
            <a:pPr marL="457200" indent="-457200">
              <a:buAutoNum type="arabicPeriod"/>
            </a:pPr>
            <a:r>
              <a:rPr lang="ru-RU" dirty="0" smtClean="0"/>
              <a:t>Воспитание интереса к играм с песком.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5760640" cy="14287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Песочная терапия имеет свои основные принципы: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1772816"/>
            <a:ext cx="7467600" cy="4845152"/>
          </a:xfrm>
        </p:spPr>
        <p:txBody>
          <a:bodyPr>
            <a:normAutofit fontScale="92500"/>
          </a:bodyPr>
          <a:lstStyle/>
          <a:p>
            <a:r>
              <a:rPr lang="ru-RU" u="sng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Создание естественной стимулиру</a:t>
            </a:r>
            <a:r>
              <a:rPr lang="ru-RU" u="sng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ющей среды</a:t>
            </a:r>
            <a:r>
              <a:rPr lang="ru-RU" dirty="0" smtClean="0"/>
              <a:t>, в которой ребенок чувствует себя комфортно и </a:t>
            </a:r>
            <a:r>
              <a:rPr lang="ru-RU" dirty="0" err="1" smtClean="0"/>
              <a:t>защищенно</a:t>
            </a:r>
            <a:r>
              <a:rPr lang="ru-RU" dirty="0" smtClean="0"/>
              <a:t>, проявляя творческую активность. Для этого необходимо подбирать задания, соответствующие возможностям ребенка. Необходимо исключить негативную оценку его действий, и, конечно же, поощрять его фантазию.</a:t>
            </a:r>
          </a:p>
          <a:p>
            <a:r>
              <a:rPr lang="ru-RU" u="sng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Оживление абстрактных символов</a:t>
            </a:r>
            <a:r>
              <a:rPr lang="ru-RU" dirty="0" smtClean="0"/>
              <a:t>: букв, цифр, геометрических фигур. Реализация </a:t>
            </a:r>
            <a:r>
              <a:rPr lang="ru-RU" dirty="0" smtClean="0"/>
              <a:t>этого принципа позволяет сформировать и усилить положительную мотивацию к занятиям. </a:t>
            </a:r>
          </a:p>
          <a:p>
            <a:r>
              <a:rPr lang="ru-RU" u="sng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Реальное проживание, проигрывание всевозможных ситуаций </a:t>
            </a:r>
            <a:r>
              <a:rPr lang="ru-RU" dirty="0" smtClean="0"/>
              <a:t>вместе с героями. </a:t>
            </a:r>
          </a:p>
        </p:txBody>
      </p:sp>
      <p:pic>
        <p:nvPicPr>
          <p:cNvPr id="1027" name="Picture 3" descr="C:\Users\secret\Desktop\1297799187_167488159_1---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116632"/>
            <a:ext cx="2013529" cy="1512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На </a:t>
            </a:r>
            <a:r>
              <a:rPr lang="ru-RU" dirty="0" smtClean="0"/>
              <a:t>занятиях можно использовались следующие игры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700808"/>
            <a:ext cx="4824536" cy="4873752"/>
          </a:xfrm>
        </p:spPr>
        <p:txBody>
          <a:bodyPr/>
          <a:lstStyle/>
          <a:p>
            <a:r>
              <a:rPr lang="ru-RU" dirty="0" smtClean="0"/>
              <a:t>игры </a:t>
            </a:r>
            <a:r>
              <a:rPr lang="ru-RU" dirty="0" smtClean="0"/>
              <a:t>на развитие тактильно-кинестетической чувствительности и мелкой моторики рук </a:t>
            </a:r>
          </a:p>
          <a:p>
            <a:r>
              <a:rPr lang="ru-RU" dirty="0" smtClean="0"/>
              <a:t>моделирование </a:t>
            </a:r>
            <a:r>
              <a:rPr lang="ru-RU" dirty="0" smtClean="0"/>
              <a:t>игр-сказок </a:t>
            </a:r>
          </a:p>
          <a:p>
            <a:r>
              <a:rPr lang="ru-RU" dirty="0" smtClean="0"/>
              <a:t>игры </a:t>
            </a:r>
            <a:r>
              <a:rPr lang="ru-RU" dirty="0" smtClean="0"/>
              <a:t>на знакомство с окружающим миром</a:t>
            </a:r>
          </a:p>
          <a:p>
            <a:r>
              <a:rPr lang="ru-RU" dirty="0" smtClean="0"/>
              <a:t>игры </a:t>
            </a:r>
            <a:r>
              <a:rPr lang="ru-RU" dirty="0" smtClean="0"/>
              <a:t>на взаимодействие.      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050" name="Picture 2" descr="C:\Users\secret\Desktop\песочная-тера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340768"/>
            <a:ext cx="2755280" cy="1528177"/>
          </a:xfrm>
          <a:prstGeom prst="rect">
            <a:avLst/>
          </a:prstGeom>
          <a:noFill/>
        </p:spPr>
      </p:pic>
      <p:pic>
        <p:nvPicPr>
          <p:cNvPr id="2051" name="Picture 3" descr="C:\Users\secret\Desktop\pYjSPIVzH-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3140968"/>
            <a:ext cx="3451357" cy="25885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ecret\Desktop\1378884202_shutterstock_478541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84584" y="0"/>
            <a:ext cx="10287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sz="54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5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Спасибо </a:t>
            </a:r>
            <a:r>
              <a:rPr lang="ru-RU" sz="5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  </a:t>
            </a:r>
          </a:p>
          <a:p>
            <a:pPr algn="ctr">
              <a:buNone/>
            </a:pPr>
            <a:r>
              <a:rPr lang="ru-RU" sz="5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внимание</a:t>
            </a:r>
            <a:r>
              <a:rPr lang="ru-RU" sz="5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ctr">
              <a:buNone/>
            </a:pPr>
            <a:endParaRPr lang="ru-RU" sz="54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95</TotalTime>
  <Words>177</Words>
  <Application>Microsoft Office PowerPoint</Application>
  <PresentationFormat>Экран (4:3)</PresentationFormat>
  <Paragraphs>35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Эркер</vt:lpstr>
      <vt:lpstr>Слайд 1</vt:lpstr>
      <vt:lpstr>Слайд 2</vt:lpstr>
      <vt:lpstr>Воздействие песочной терапии.</vt:lpstr>
      <vt:lpstr>Песочная терапия имеет свои основные принципы: </vt:lpstr>
      <vt:lpstr>     На занятиях можно использовались следующие игры: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Гуманная педагогика</dc:title>
  <dc:creator>soznanie</dc:creator>
  <cp:lastModifiedBy>secret</cp:lastModifiedBy>
  <cp:revision>17</cp:revision>
  <dcterms:created xsi:type="dcterms:W3CDTF">2013-02-21T01:45:04Z</dcterms:created>
  <dcterms:modified xsi:type="dcterms:W3CDTF">2014-05-21T02:48:54Z</dcterms:modified>
</cp:coreProperties>
</file>